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DED"/>
    <a:srgbClr val="F42818"/>
    <a:srgbClr val="F0F0F0"/>
    <a:srgbClr val="E4E4E4"/>
    <a:srgbClr val="EAEAEA"/>
    <a:srgbClr val="D5E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Sumpton" userId="89135a8a-b56e-439f-b46d-22c0203e9d02" providerId="ADAL" clId="{389221ED-7962-4519-ADCF-6BA9349D00E2}"/>
    <pc:docChg chg="modSld">
      <pc:chgData name="Amanda Sumpton" userId="89135a8a-b56e-439f-b46d-22c0203e9d02" providerId="ADAL" clId="{389221ED-7962-4519-ADCF-6BA9349D00E2}" dt="2021-11-03T13:57:39.317" v="42" actId="20577"/>
      <pc:docMkLst>
        <pc:docMk/>
      </pc:docMkLst>
      <pc:sldChg chg="modSp mod">
        <pc:chgData name="Amanda Sumpton" userId="89135a8a-b56e-439f-b46d-22c0203e9d02" providerId="ADAL" clId="{389221ED-7962-4519-ADCF-6BA9349D00E2}" dt="2021-11-03T13:57:39.317" v="42" actId="20577"/>
        <pc:sldMkLst>
          <pc:docMk/>
          <pc:sldMk cId="2174101788" sldId="256"/>
        </pc:sldMkLst>
        <pc:spChg chg="mod">
          <ac:chgData name="Amanda Sumpton" userId="89135a8a-b56e-439f-b46d-22c0203e9d02" providerId="ADAL" clId="{389221ED-7962-4519-ADCF-6BA9349D00E2}" dt="2021-11-03T13:57:39.317" v="42" actId="20577"/>
          <ac:spMkLst>
            <pc:docMk/>
            <pc:sldMk cId="2174101788" sldId="256"/>
            <ac:spMk id="5" creationId="{00000000-0000-0000-0000-000000000000}"/>
          </ac:spMkLst>
        </pc:spChg>
      </pc:sldChg>
    </pc:docChg>
  </pc:docChgLst>
  <pc:docChgLst>
    <pc:chgData name="Natalie Trayler" userId="0266d082-4d97-4afb-860f-837bf9d20724" providerId="ADAL" clId="{1F2A414E-247E-4AB0-9564-4F1962876F97}"/>
    <pc:docChg chg="modSld">
      <pc:chgData name="Natalie Trayler" userId="0266d082-4d97-4afb-860f-837bf9d20724" providerId="ADAL" clId="{1F2A414E-247E-4AB0-9564-4F1962876F97}" dt="2021-11-03T12:23:30.864" v="27" actId="1038"/>
      <pc:docMkLst>
        <pc:docMk/>
      </pc:docMkLst>
      <pc:sldChg chg="modSp mod">
        <pc:chgData name="Natalie Trayler" userId="0266d082-4d97-4afb-860f-837bf9d20724" providerId="ADAL" clId="{1F2A414E-247E-4AB0-9564-4F1962876F97}" dt="2021-11-03T12:23:30.864" v="27" actId="1038"/>
        <pc:sldMkLst>
          <pc:docMk/>
          <pc:sldMk cId="2174101788" sldId="256"/>
        </pc:sldMkLst>
        <pc:spChg chg="mod">
          <ac:chgData name="Natalie Trayler" userId="0266d082-4d97-4afb-860f-837bf9d20724" providerId="ADAL" clId="{1F2A414E-247E-4AB0-9564-4F1962876F97}" dt="2021-11-03T12:23:30.864" v="27" actId="1038"/>
          <ac:spMkLst>
            <pc:docMk/>
            <pc:sldMk cId="2174101788" sldId="256"/>
            <ac:spMk id="8" creationId="{00000000-0000-0000-0000-000000000000}"/>
          </ac:spMkLst>
        </pc:spChg>
      </pc:sldChg>
    </pc:docChg>
  </pc:docChgLst>
  <pc:docChgLst>
    <pc:chgData name="Aliyah Ismail" userId="f5f6b1b9-af65-4d12-a832-6e021ebbb673" providerId="ADAL" clId="{AA9DB2C4-AE96-4251-9FAA-A473C69F243D}"/>
    <pc:docChg chg="modSld">
      <pc:chgData name="Aliyah Ismail" userId="f5f6b1b9-af65-4d12-a832-6e021ebbb673" providerId="ADAL" clId="{AA9DB2C4-AE96-4251-9FAA-A473C69F243D}" dt="2021-11-17T12:08:15.134" v="46" actId="20577"/>
      <pc:docMkLst>
        <pc:docMk/>
      </pc:docMkLst>
      <pc:sldChg chg="modSp mod">
        <pc:chgData name="Aliyah Ismail" userId="f5f6b1b9-af65-4d12-a832-6e021ebbb673" providerId="ADAL" clId="{AA9DB2C4-AE96-4251-9FAA-A473C69F243D}" dt="2021-11-17T12:08:15.134" v="46" actId="20577"/>
        <pc:sldMkLst>
          <pc:docMk/>
          <pc:sldMk cId="2174101788" sldId="256"/>
        </pc:sldMkLst>
        <pc:spChg chg="mod">
          <ac:chgData name="Aliyah Ismail" userId="f5f6b1b9-af65-4d12-a832-6e021ebbb673" providerId="ADAL" clId="{AA9DB2C4-AE96-4251-9FAA-A473C69F243D}" dt="2021-11-17T12:08:15.134" v="46" actId="20577"/>
          <ac:spMkLst>
            <pc:docMk/>
            <pc:sldMk cId="2174101788" sldId="256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50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36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81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89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31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6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04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54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74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72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0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7A3A2-9CEA-429E-B5D5-81411A5FE89C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C455-D952-488D-9200-8DC40AC8D5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74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nip Single Corner Rectangle 50"/>
          <p:cNvSpPr/>
          <p:nvPr/>
        </p:nvSpPr>
        <p:spPr>
          <a:xfrm flipH="1">
            <a:off x="107504" y="116632"/>
            <a:ext cx="8928992" cy="6624736"/>
          </a:xfrm>
          <a:prstGeom prst="snip1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6610536" y="754259"/>
            <a:ext cx="1900981" cy="1018558"/>
            <a:chOff x="5816302" y="0"/>
            <a:chExt cx="2546447" cy="1228725"/>
          </a:xfrm>
        </p:grpSpPr>
        <p:grpSp>
          <p:nvGrpSpPr>
            <p:cNvPr id="15" name="Group 14"/>
            <p:cNvGrpSpPr/>
            <p:nvPr/>
          </p:nvGrpSpPr>
          <p:grpSpPr>
            <a:xfrm>
              <a:off x="5822751" y="1"/>
              <a:ext cx="2539998" cy="1228724"/>
              <a:chOff x="8661402" y="0"/>
              <a:chExt cx="2539998" cy="1228724"/>
            </a:xfrm>
            <a:effectLst>
              <a:outerShdw blurRad="457200" dir="5400000" sx="96000" sy="96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6" name="Rectangle 15"/>
              <p:cNvSpPr/>
              <p:nvPr/>
            </p:nvSpPr>
            <p:spPr>
              <a:xfrm>
                <a:off x="10334626" y="0"/>
                <a:ext cx="866774" cy="12287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9499601" y="0"/>
                <a:ext cx="838200" cy="1228724"/>
              </a:xfrm>
              <a:prstGeom prst="rect">
                <a:avLst/>
              </a:prstGeom>
              <a:solidFill>
                <a:srgbClr val="007AC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18" name="Picture 17" descr="NHS Logo2.png"/>
              <p:cNvPicPr>
                <a:picLocks noChangeAspect="1"/>
              </p:cNvPicPr>
              <p:nvPr/>
            </p:nvPicPr>
            <p:blipFill rotWithShape="1">
              <a:blip r:embed="rId2" cstate="print"/>
              <a:srcRect r="46573" b="9775"/>
              <a:stretch/>
            </p:blipFill>
            <p:spPr>
              <a:xfrm>
                <a:off x="9499601" y="805003"/>
                <a:ext cx="831751" cy="293908"/>
              </a:xfrm>
              <a:prstGeom prst="rect">
                <a:avLst/>
              </a:prstGeom>
            </p:spPr>
          </p:pic>
          <p:sp>
            <p:nvSpPr>
              <p:cNvPr id="19" name="Rectangle 18"/>
              <p:cNvSpPr/>
              <p:nvPr/>
            </p:nvSpPr>
            <p:spPr>
              <a:xfrm>
                <a:off x="8661402" y="0"/>
                <a:ext cx="838200" cy="1228724"/>
              </a:xfrm>
              <a:prstGeom prst="rect">
                <a:avLst/>
              </a:prstGeom>
              <a:solidFill>
                <a:srgbClr val="31313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20" name="Picture 19" descr="NHS-PHE-logo.PNG"/>
              <p:cNvPicPr>
                <a:picLocks noChangeAspect="1"/>
              </p:cNvPicPr>
              <p:nvPr/>
            </p:nvPicPr>
            <p:blipFill rotWithShape="1">
              <a:blip r:embed="rId3" cstate="print">
                <a:grayscl/>
                <a:lum bright="-20000"/>
              </a:blip>
              <a:srcRect l="38427" b="929"/>
              <a:stretch/>
            </p:blipFill>
            <p:spPr>
              <a:xfrm>
                <a:off x="8664577" y="527330"/>
                <a:ext cx="825548" cy="701394"/>
              </a:xfrm>
              <a:prstGeom prst="rect">
                <a:avLst/>
              </a:prstGeom>
            </p:spPr>
          </p:pic>
        </p:grp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75251" y="517806"/>
              <a:ext cx="704948" cy="581106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>
              <a:off x="6660949" y="0"/>
              <a:ext cx="831752" cy="517804"/>
            </a:xfrm>
            <a:prstGeom prst="rect">
              <a:avLst/>
            </a:prstGeom>
            <a:gradFill flip="none" rotWithShape="1">
              <a:gsLst>
                <a:gs pos="0">
                  <a:srgbClr val="007AC2">
                    <a:shade val="30000"/>
                    <a:satMod val="115000"/>
                  </a:srgbClr>
                </a:gs>
                <a:gs pos="50000">
                  <a:srgbClr val="007AC2">
                    <a:shade val="67500"/>
                    <a:satMod val="115000"/>
                  </a:srgbClr>
                </a:gs>
                <a:gs pos="100000">
                  <a:srgbClr val="007AC2">
                    <a:shade val="100000"/>
                    <a:satMod val="115000"/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495975" y="2"/>
              <a:ext cx="866774" cy="54782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75000"/>
                    <a:tint val="44500"/>
                    <a:satMod val="16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Rectangle 23"/>
            <p:cNvSpPr/>
            <p:nvPr/>
          </p:nvSpPr>
          <p:spPr>
            <a:xfrm rot="10800000">
              <a:off x="5816302" y="0"/>
              <a:ext cx="844646" cy="51780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lumOff val="5000"/>
                  </a:schemeClr>
                </a:gs>
                <a:gs pos="50000">
                  <a:schemeClr val="tx1">
                    <a:lumMod val="75000"/>
                    <a:lumOff val="25000"/>
                    <a:shade val="67500"/>
                    <a:satMod val="115000"/>
                  </a:schemeClr>
                </a:gs>
                <a:gs pos="100000">
                  <a:schemeClr val="tx1">
                    <a:lumMod val="75000"/>
                    <a:lumOff val="25000"/>
                    <a:shade val="100000"/>
                    <a:satMod val="115000"/>
                    <a:alpha val="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5868" y="2035062"/>
            <a:ext cx="5280126" cy="387798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If your child (Reception to Year 6) has missed the Flu spray at school, </a:t>
            </a:r>
          </a:p>
          <a:p>
            <a:pPr algn="ctr"/>
            <a:r>
              <a:rPr lang="en-GB" sz="1400" dirty="0"/>
              <a:t>we will be returning for a catch-up session on </a:t>
            </a:r>
          </a:p>
          <a:p>
            <a:pPr algn="ctr"/>
            <a:endParaRPr lang="en-GB" sz="1000" b="1" dirty="0"/>
          </a:p>
          <a:p>
            <a:pPr algn="ctr"/>
            <a:r>
              <a:rPr lang="en-GB" sz="2800" b="1"/>
              <a:t>Thursday 25</a:t>
            </a:r>
            <a:r>
              <a:rPr lang="en-GB" sz="2800" b="1" baseline="30000"/>
              <a:t>th</a:t>
            </a:r>
            <a:r>
              <a:rPr lang="en-GB" sz="2800" b="1"/>
              <a:t> </a:t>
            </a:r>
            <a:r>
              <a:rPr lang="en-GB" sz="2800" b="1" dirty="0"/>
              <a:t>November</a:t>
            </a:r>
          </a:p>
          <a:p>
            <a:pPr algn="ctr"/>
            <a:endParaRPr lang="en-GB" sz="1000" dirty="0"/>
          </a:p>
          <a:p>
            <a:pPr algn="ctr"/>
            <a:r>
              <a:rPr lang="en-GB" sz="1400" dirty="0"/>
              <a:t>Please ensure you have completed and returned a consent form to the school. </a:t>
            </a:r>
          </a:p>
          <a:p>
            <a:pPr algn="ctr"/>
            <a:endParaRPr lang="en-GB" sz="1100" dirty="0"/>
          </a:p>
          <a:p>
            <a:pPr algn="ctr"/>
            <a:r>
              <a:rPr lang="en-GB" sz="1400" dirty="0"/>
              <a:t>If you have </a:t>
            </a:r>
            <a:r>
              <a:rPr lang="en-GB" sz="1400" u="sng" dirty="0"/>
              <a:t>refused</a:t>
            </a:r>
            <a:r>
              <a:rPr lang="en-GB" sz="1400" dirty="0"/>
              <a:t> the vaccination due to faith / vaccine content reason, we are now able to offer the Flu Injection which </a:t>
            </a:r>
            <a:r>
              <a:rPr lang="en-GB" sz="1400" b="1" u="sng" dirty="0"/>
              <a:t>does not </a:t>
            </a:r>
            <a:r>
              <a:rPr lang="en-GB" sz="1400" dirty="0"/>
              <a:t>contain gelatine.</a:t>
            </a:r>
          </a:p>
          <a:p>
            <a:pPr algn="ctr"/>
            <a:endParaRPr lang="en-GB" sz="1100" dirty="0"/>
          </a:p>
          <a:p>
            <a:pPr algn="ctr"/>
            <a:r>
              <a:rPr lang="en-GB" sz="1400" dirty="0"/>
              <a:t>If you need a form, please ask at the office. 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Alternatively, you can email us on the address below and we can send you one to print and complete. Please include which form you need, either Nasal or Injection.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2340" y="6011996"/>
            <a:ext cx="2399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Havering@V-UK.co.uk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13098" y="2401719"/>
            <a:ext cx="1986294" cy="28931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Protect your child. </a:t>
            </a:r>
            <a:r>
              <a:rPr lang="en-GB" sz="1400" dirty="0"/>
              <a:t>The vaccine will help protect your child against flu and serious complications such as bronchitis and pneumonia.</a:t>
            </a:r>
          </a:p>
          <a:p>
            <a:endParaRPr lang="en-GB" sz="1400" dirty="0"/>
          </a:p>
          <a:p>
            <a:r>
              <a:rPr lang="en-GB" sz="1400" b="1" dirty="0"/>
              <a:t>Protect you, your family and friends. </a:t>
            </a:r>
            <a:r>
              <a:rPr lang="en-GB" sz="1400" dirty="0"/>
              <a:t>Vaccinating your child will help protect more vulnerable family and friends.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51362" y="754258"/>
            <a:ext cx="3865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Flu Spray/Injection Catch Up Sessions</a:t>
            </a:r>
          </a:p>
        </p:txBody>
      </p:sp>
    </p:spTree>
    <p:extLst>
      <p:ext uri="{BB962C8B-B14F-4D97-AF65-F5344CB8AC3E}">
        <p14:creationId xmlns:p14="http://schemas.microsoft.com/office/powerpoint/2010/main" val="2174101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10196</TotalTime>
  <Words>173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Fisher-Long</dc:creator>
  <cp:lastModifiedBy>Aliyah Ismail</cp:lastModifiedBy>
  <cp:revision>71</cp:revision>
  <cp:lastPrinted>2021-11-03T12:11:36Z</cp:lastPrinted>
  <dcterms:created xsi:type="dcterms:W3CDTF">2017-07-27T15:11:45Z</dcterms:created>
  <dcterms:modified xsi:type="dcterms:W3CDTF">2021-11-17T12:08:19Z</dcterms:modified>
</cp:coreProperties>
</file>