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F362-040D-4DA4-9770-1490E8F4A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E9D62-A5F2-44F8-8CB9-E8CB8FD4E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9121-5543-4D22-ADE7-A81C4D46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F7CD-BBA9-4F06-8688-8D393C0D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645F4-DD18-4F97-8926-A36ABE33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8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3687-D29E-4659-BF42-ECF413D6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E202A-F9F4-4B44-A047-4DA66609A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6DCD-6AF5-4FFC-91EE-7153AF88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A90-7EA3-436E-A9F6-F7CA5988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062BC-10F9-4FB1-8BC6-A791ADDF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3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2E559-F69D-4C19-A61B-FA11E918E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0A0AC-7426-422E-A3C9-369DF5E2A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A7F58-D66E-4037-8CA8-C9FAFD0C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7814-2FDD-4C90-93AC-DE469845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18DEA-8712-4876-A7C3-CCF455E1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4FBA-80E5-4CFC-85F7-7887F8AD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D725-FF7E-42DC-A443-F1C15D37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037C2-ED9B-4B8E-BBD4-F31AB3A4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0ECC-3B2D-45A1-AA01-4A80D033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70EB-91EC-4419-8183-ED6FA7FA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0520-070F-4E6F-AFD6-235AF11D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10DA9-8148-48D7-A96A-DACB6707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EA44-3D93-4CD7-BA87-B86DA713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3D38F-F07C-4E5E-9C0B-DA4BFD92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C225-88A7-447F-933E-4467785A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6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0786-3AD9-4BFB-A1F8-EEF3BD2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5D59-1F80-4C3E-828F-E90C50F2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6FF66-938D-4F9A-8436-2B133B7C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C5526-4227-4D8E-AEB4-C81FB6DE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91B60-590C-406D-87F2-5373899A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8B775-7D19-41B2-8E11-B97EBD4A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9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1E3C-37CA-4EBF-980F-E0498C8D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1C745-EAF2-4DA3-A855-EE230B91A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FAAA-63BA-48A6-9941-9C2B68DF4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65F2C-9926-4D1D-BA53-800456C37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B01E7-08EA-4537-B2DA-B900BF7B2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8F5D1-7C34-4B84-9A8D-56482224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92C5B-6B35-4F83-A435-1B262109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71D10-69D0-4911-8490-47766114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5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F0A0-DEA0-4A1A-99D6-089F9C6F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81F47-FFA9-4DCC-8B26-AC4F2A87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24415-4AA2-494F-9D51-234186C3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20FB5-F74E-4C44-8663-2C9F9EB5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3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50EAF-8E86-4BC4-8F1D-58E909E6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DF6DE-4458-43C5-AF55-1F11225A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70E4F-7493-4D98-9C52-B57D75B6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8666-C5FF-4098-B703-7F52D3C0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8379-D5CC-4F40-BD52-8D6CE0C0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57479-2BAA-4E2E-BA22-72DADC915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18081-6226-4BCB-BB0E-55828D89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7F554-BC61-4AA6-B093-0917EBBD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0C8A2-50BA-4296-BEBF-2194BD9F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1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ACF7-CFC7-4B51-A7A0-9FBA3DFD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1BB240-28C4-44F7-BA61-F7D200E33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E188B-3410-4576-B43F-581BA6C1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B4D75-AC0E-4E8B-81A5-A9512EF3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28CFD-B566-4739-A3DC-C0B11F97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800D1-3EC0-4855-B6FA-3294225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4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984C-A067-473B-92E8-A6E66C1B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97366-C5EF-4DFD-8D77-D1BFFF36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1FA5C-098E-451D-90FC-92F2053BE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AFB6-3988-4123-9C38-4CD68EF4929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5E33D-8B6B-4010-B85E-9F0E60D6B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43E5-A1DA-41CB-B757-374D54932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118A-6CA9-4CA1-8BD5-51EE06F5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FCC2E-3651-4605-9807-7BEFFFE8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641252"/>
            <a:ext cx="6798367" cy="4646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6D0225-7ACB-4DA8-9B6C-7FF26550862C}"/>
              </a:ext>
            </a:extLst>
          </p:cNvPr>
          <p:cNvSpPr/>
          <p:nvPr/>
        </p:nvSpPr>
        <p:spPr>
          <a:xfrm>
            <a:off x="702365" y="0"/>
            <a:ext cx="11582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Twinkl" panose="02000000000000000000" pitchFamily="2" charset="0"/>
              </a:rPr>
              <a:t>Wilfrid Gordon McDonald Partridge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D6480-8A2E-41FD-A028-74EF907BA404}"/>
              </a:ext>
            </a:extLst>
          </p:cNvPr>
          <p:cNvSpPr txBox="1"/>
          <p:nvPr/>
        </p:nvSpPr>
        <p:spPr>
          <a:xfrm>
            <a:off x="702365" y="5287617"/>
            <a:ext cx="1118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" panose="02000000000000000000" pitchFamily="2" charset="0"/>
              </a:rPr>
              <a:t>Written by Mem Fox	</a:t>
            </a:r>
          </a:p>
          <a:p>
            <a:r>
              <a:rPr lang="en-GB" sz="4000" dirty="0">
                <a:latin typeface="Twinkl" panose="02000000000000000000" pitchFamily="2" charset="0"/>
              </a:rPr>
              <a:t>Illustrated by Julie </a:t>
            </a:r>
            <a:r>
              <a:rPr lang="en-GB" sz="4000" dirty="0" err="1">
                <a:latin typeface="Twinkl" panose="02000000000000000000" pitchFamily="2" charset="0"/>
              </a:rPr>
              <a:t>Vivas</a:t>
            </a:r>
            <a:endParaRPr lang="en-GB" sz="40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1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AA41-29C1-4E51-845A-83302891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20EC-13AA-406E-B98C-50184BDD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48980-1441-4842-B964-204D6441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3" y="152717"/>
            <a:ext cx="9145035" cy="65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EF47-54CA-4B20-9FC6-CC9CBFF9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4D6E-17B1-477D-B23B-2EF50A2A4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386B2-8A8D-4617-B458-05669799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23" y="365125"/>
            <a:ext cx="9385754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7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EBCC-6A4D-4577-9299-A92A8035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C7C2-2608-4C7F-82CC-2AF3FE275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007F2-39EA-4123-8DCC-056C5D77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02" y="32069"/>
            <a:ext cx="6833447" cy="66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E476-7810-4268-9A82-45F27241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8581-FD74-4BAC-BEE6-186F3BCD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0EF57-6426-4D4B-BE7C-F23362AF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63" y="124286"/>
            <a:ext cx="9747683" cy="64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7879-56B5-4D5F-9CE7-258593D0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9924-D20E-44F2-8E63-F216F97B7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958B9-235E-4E96-8971-2AE9BC2E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51" y="681037"/>
            <a:ext cx="8852498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5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99D1-3B57-4F4C-819D-C85CAD14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10AB-767B-48CE-95D6-6F301B33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63D44-6FF6-469E-BBBB-4F87507E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43" y="42677"/>
            <a:ext cx="8140823" cy="66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57E-E731-40EA-A437-10C6B4ED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18DD-1582-4B74-8947-92E591DF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E3325-3B83-484C-AC3E-6B51A75A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9" y="245937"/>
            <a:ext cx="8970447" cy="6366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7C5E2-52A3-4B82-AFEA-A075D80E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538" y="681037"/>
            <a:ext cx="47148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3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1CFE-F9CC-40B6-B0DB-98596533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E0F-639F-47E8-A4FF-0A8A9D7A0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6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0025-7F12-43D1-B4CA-9CF49F70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5847-4072-462F-8E95-DC7042E03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He looked for the shoe-box of shells he had found long ago last summer, and put them gently in a basket. </a:t>
            </a: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He found the puppet on strings which always made everyone laugh and he put that in the basket too.</a:t>
            </a:r>
          </a:p>
          <a:p>
            <a:pPr marL="0" indent="0">
              <a:buNone/>
            </a:pPr>
            <a:endParaRPr lang="en-GB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He remembered with sadness the medal which his grandfather had given him and he placed it gently next to the shells.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A1326-ECDD-4515-8A04-4E1886FC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01"/>
          <a:stretch/>
        </p:blipFill>
        <p:spPr>
          <a:xfrm>
            <a:off x="1495425" y="224599"/>
            <a:ext cx="4600575" cy="320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C29A91-D59E-4287-A110-FB27FC5A0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37751"/>
            <a:ext cx="3636073" cy="25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216A-1706-47DE-A230-A0874B54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9C06-7778-46BF-B9DC-381835CF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87C1D-8384-4B1C-AA51-891BE9C9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93" y="1690688"/>
            <a:ext cx="4362823" cy="3360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7EBDC-43FD-4853-9FAE-25B198068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42" y="462591"/>
            <a:ext cx="6033765" cy="51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3B44-1D83-4BF4-BD69-C838461D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C5D1-0223-433D-962E-BBBECF2E9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42ECD-7CDC-44A5-87FE-E3DAF6D9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3" y="68917"/>
            <a:ext cx="9403620" cy="66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CCBE-A95E-4900-9226-582380E4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D1C8-5B2D-4749-8723-401BC9499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DBDB8-2547-48A7-84D2-C7E7B185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07" y="550415"/>
            <a:ext cx="8023078" cy="50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EFBA-8B5C-4414-A933-2EF89154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08C4-3D00-476A-8EBB-AD779B02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5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“What a dear, strange child to bring me all these wonderful things,” thought Miss Nancy. </a:t>
            </a:r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Then she started to remember.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B727D-300C-485E-BFC4-FA78C91A4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16" y="484424"/>
            <a:ext cx="6374167" cy="50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58CC-A7E8-4C72-BE89-73B72E12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FF24-E334-4676-8528-3AF3E8EE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58506-C907-45D2-8FED-2B53B354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75" y="1285042"/>
            <a:ext cx="7599849" cy="42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9F34-8EA8-4145-95D2-462C674B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8662-FEFD-425B-A852-08200229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936C5-A99A-412F-A911-9BED52F2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59" y="559293"/>
            <a:ext cx="8300623" cy="52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0179-4FB5-4C5F-A28C-CB38A628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53E5-CAB4-49FF-9A15-077A719A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1D7D3-FE46-4E60-8F9F-BE2A5348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22" y="144602"/>
            <a:ext cx="6729274" cy="65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0993-57BE-4210-818A-A25B038B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5F23-5F75-4A96-9AE9-B05D2320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F42E5-001F-463D-88D8-51E40EF4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1" y="551141"/>
            <a:ext cx="7519385" cy="58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53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D203-4F70-4C42-A1DA-1A144EF8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EE72-FF67-4BD7-A33C-D902A7F8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8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Twinkl" panose="02000000000000000000" pitchFamily="2" charset="0"/>
              </a:rPr>
              <a:t>And the two of them smiled and smiled because Miss Nancy’s memory had been found again by a small boy, who wasn’t very old either.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4D9D7-C550-49E6-944F-BB524C14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15" y="0"/>
            <a:ext cx="6045692" cy="54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32B5-139A-4F4A-8094-92E9DA7B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DF9A-813F-4294-AF1B-9711FA45A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1AD88-9C28-496B-B2EA-4E9B2103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96" y="547594"/>
            <a:ext cx="6859782" cy="52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1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07F8-3AFE-4E4C-9773-59086A60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7D06-F5A4-4BD0-AC3E-25605F82A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23C3A-3476-47FB-A48C-EF5D3517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8" y="40907"/>
            <a:ext cx="7350710" cy="58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5FAABB-B981-455E-91E6-EDB9A11D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5" y="-973283"/>
            <a:ext cx="10837833" cy="6452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3831E-1D9C-4732-A25E-18DF3EB1145D}"/>
              </a:ext>
            </a:extLst>
          </p:cNvPr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anose="02000000000000000000" pitchFamily="2" charset="0"/>
              </a:rPr>
              <a:t>His house was next door to an old people’s home and he knew all the people who lived there.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946C5-BB29-40DF-9092-1E9F26F609BD}"/>
              </a:ext>
            </a:extLst>
          </p:cNvPr>
          <p:cNvSpPr txBox="1"/>
          <p:nvPr/>
        </p:nvSpPr>
        <p:spPr>
          <a:xfrm>
            <a:off x="484926" y="126713"/>
            <a:ext cx="1011140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inkl" panose="02000000000000000000" pitchFamily="2" charset="0"/>
              </a:rPr>
              <a:t>There once was a small boy called Wilfrid Gordon McDonald Partridge and what’s more he wasn’t very old either.</a:t>
            </a:r>
          </a:p>
        </p:txBody>
      </p:sp>
    </p:spTree>
    <p:extLst>
      <p:ext uri="{BB962C8B-B14F-4D97-AF65-F5344CB8AC3E}">
        <p14:creationId xmlns:p14="http://schemas.microsoft.com/office/powerpoint/2010/main" val="147620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3CBDC-4E13-4AD3-A207-77689B18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56" y="939128"/>
            <a:ext cx="8153712" cy="5719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EFC23-9052-4D40-B406-28DA9CD2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9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" panose="02000000000000000000" pitchFamily="2" charset="0"/>
              </a:rPr>
              <a:t>He like Mrs Jordan who played the organ.</a:t>
            </a:r>
            <a:br>
              <a:rPr lang="en-GB" dirty="0">
                <a:latin typeface="Twinkl" panose="02000000000000000000" pitchFamily="2" charset="0"/>
              </a:rPr>
            </a:br>
            <a:br>
              <a:rPr lang="en-GB" dirty="0">
                <a:latin typeface="Twinkl" panose="02000000000000000000" pitchFamily="2" charset="0"/>
              </a:rPr>
            </a:br>
            <a:r>
              <a:rPr lang="en-GB" dirty="0">
                <a:latin typeface="Twinkl" panose="02000000000000000000" pitchFamily="2" charset="0"/>
              </a:rPr>
              <a:t>He listened to Mr Hosking who told him scary stories. </a:t>
            </a:r>
          </a:p>
        </p:txBody>
      </p:sp>
    </p:spTree>
    <p:extLst>
      <p:ext uri="{BB962C8B-B14F-4D97-AF65-F5344CB8AC3E}">
        <p14:creationId xmlns:p14="http://schemas.microsoft.com/office/powerpoint/2010/main" val="96267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0A9-B819-4307-A0F5-0795FEC6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683177"/>
            <a:ext cx="11221278" cy="13255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Twinkl" panose="02000000000000000000" pitchFamily="2" charset="0"/>
              </a:rPr>
              <a:t>He played with Mr Tippet who was crazy about cricket.</a:t>
            </a:r>
            <a:br>
              <a:rPr lang="en-GB" sz="3600" dirty="0">
                <a:latin typeface="Twinkl" panose="02000000000000000000" pitchFamily="2" charset="0"/>
              </a:rPr>
            </a:br>
            <a:r>
              <a:rPr lang="en-GB" sz="3600" dirty="0">
                <a:latin typeface="Twinkl" panose="02000000000000000000" pitchFamily="2" charset="0"/>
              </a:rPr>
              <a:t>He ran errands for Miss Mitchell who walked with a wooden a  stick. </a:t>
            </a:r>
            <a:br>
              <a:rPr lang="en-GB" sz="3600" dirty="0">
                <a:latin typeface="Twinkl" panose="02000000000000000000" pitchFamily="2" charset="0"/>
              </a:rPr>
            </a:br>
            <a:r>
              <a:rPr lang="en-GB" sz="3600" dirty="0">
                <a:latin typeface="Twinkl" panose="02000000000000000000" pitchFamily="2" charset="0"/>
              </a:rPr>
              <a:t>He admired Mr Drysdale who had a voice like a giant.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8C919-EC9B-4470-9D1A-8E7AD44B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16" y="2608452"/>
            <a:ext cx="5102217" cy="40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9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A692-211D-47F4-800F-D232B80E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41BE-0014-4CD0-8168-B31F99542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D5EE4-6F8B-4ABF-AB8D-0FBA535E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63" y="365124"/>
            <a:ext cx="8557934" cy="59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3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A256-04C2-47B4-AC3B-33C18EC4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7169-ECD4-4844-B2BE-5650ACB43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52826-3818-4E55-8812-3404B8FF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72" y="0"/>
            <a:ext cx="663776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BDEF-9689-4761-9BEF-C56B95D0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E543-0D52-490A-A77A-B798C9B0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Twinkl" panose="02000000000000000000" pitchFamily="2" charset="0"/>
              </a:rPr>
              <a:t>“Poor old thing,” said his mother.</a:t>
            </a:r>
          </a:p>
          <a:p>
            <a:pPr marL="0" indent="0">
              <a:buNone/>
            </a:pPr>
            <a:r>
              <a:rPr lang="en-GB" sz="2000" dirty="0">
                <a:latin typeface="Twinkl" panose="02000000000000000000" pitchFamily="2" charset="0"/>
              </a:rPr>
              <a:t>“Why is she a poor old thing?” asked Wilfrid Gordon. </a:t>
            </a:r>
          </a:p>
          <a:p>
            <a:pPr marL="0" indent="0">
              <a:buNone/>
            </a:pPr>
            <a:r>
              <a:rPr lang="en-GB" sz="2000" dirty="0">
                <a:latin typeface="Twinkl" panose="02000000000000000000" pitchFamily="2" charset="0"/>
              </a:rPr>
              <a:t>“Because she’s lost her memory,” said his father.</a:t>
            </a:r>
          </a:p>
          <a:p>
            <a:pPr marL="0" indent="0">
              <a:buNone/>
            </a:pPr>
            <a:r>
              <a:rPr lang="en-GB" sz="2000" dirty="0">
                <a:latin typeface="Twinkl" panose="02000000000000000000" pitchFamily="2" charset="0"/>
              </a:rPr>
              <a:t>“It isn’t surprising,” said his mother. “After all, she is ninety-six.”</a:t>
            </a:r>
          </a:p>
          <a:p>
            <a:pPr marL="0" indent="0">
              <a:buNone/>
            </a:pPr>
            <a:r>
              <a:rPr lang="en-GB" sz="2000" dirty="0">
                <a:latin typeface="Twinkl" panose="02000000000000000000" pitchFamily="2" charset="0"/>
              </a:rPr>
              <a:t>“What is a memory? Asked Wilfrid Gordon. He was always asking questions. </a:t>
            </a:r>
          </a:p>
          <a:p>
            <a:pPr marL="0" indent="0">
              <a:buNone/>
            </a:pPr>
            <a:r>
              <a:rPr lang="en-GB" sz="2000" dirty="0">
                <a:latin typeface="Twinkl" panose="02000000000000000000" pitchFamily="2" charset="0"/>
              </a:rPr>
              <a:t>“It’s something you remember,” said his father.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2F6F6-FFA3-4E18-AA67-BD4828A1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47" y="0"/>
            <a:ext cx="5599452" cy="41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1725-B7B8-4644-8FDB-5D3C44DB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31172-1B88-43D9-BBC3-2C2318A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906305" cy="49431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Wilfrid Gordon wanted to know more, so he called on Mr Jordan who played the organ. </a:t>
            </a:r>
          </a:p>
          <a:p>
            <a:pPr marL="0" indent="0">
              <a:buNone/>
            </a:pPr>
            <a:r>
              <a:rPr lang="en-GB" dirty="0"/>
              <a:t>“What’s a memory?” he asked.</a:t>
            </a:r>
          </a:p>
          <a:p>
            <a:pPr marL="0" indent="0">
              <a:buNone/>
            </a:pPr>
            <a:r>
              <a:rPr lang="en-GB" dirty="0"/>
              <a:t>“Something warm, my child, something warm.”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FD34D-CFDF-4A0D-B65F-515EB853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53" y="89272"/>
            <a:ext cx="7157423" cy="50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344</Words>
  <Application>Microsoft Office PowerPoint</Application>
  <PresentationFormat>Widescreen</PresentationFormat>
  <Paragraphs>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He like Mrs Jordan who played the organ.  He listened to Mr Hosking who told him scary stories. </vt:lpstr>
      <vt:lpstr>He played with Mr Tippet who was crazy about cricket. He ran errands for Miss Mitchell who walked with a wooden a  stick.  He admired Mr Drysdale who had a voice like a giant.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OSullivan</dc:creator>
  <cp:lastModifiedBy>Sian OSullivan</cp:lastModifiedBy>
  <cp:revision>13</cp:revision>
  <dcterms:created xsi:type="dcterms:W3CDTF">2022-01-05T07:52:05Z</dcterms:created>
  <dcterms:modified xsi:type="dcterms:W3CDTF">2022-01-05T15:55:35Z</dcterms:modified>
</cp:coreProperties>
</file>